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51.jpeg" ContentType="image/jpeg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56.jpeg" ContentType="image/jpeg"/>
  <Override PartName="/ppt/media/image5.png" ContentType="image/png"/>
  <Override PartName="/ppt/media/image3.jpeg" ContentType="image/jpeg"/>
  <Override PartName="/ppt/media/image55.jpeg" ContentType="image/jpeg"/>
  <Override PartName="/ppt/media/image4.png" ContentType="image/png"/>
  <Override PartName="/ppt/media/image6.png" ContentType="image/png"/>
  <Override PartName="/ppt/media/image62.jpeg" ContentType="image/jpeg"/>
  <Override PartName="/ppt/media/image7.png" ContentType="image/png"/>
  <Override PartName="/ppt/media/image23.jpeg" ContentType="image/jpeg"/>
  <Override PartName="/ppt/media/image8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46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52.jpeg" ContentType="image/jpe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58.jpeg" ContentType="image/jpeg"/>
  <Override PartName="/ppt/media/image21.png" ContentType="image/png"/>
  <Override PartName="/ppt/media/image22.png" ContentType="image/pn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2.png" ContentType="image/png"/>
  <Override PartName="/ppt/media/image30.jpeg" ContentType="image/jpeg"/>
  <Override PartName="/ppt/media/image31.jpeg" ContentType="image/jpeg"/>
  <Override PartName="/ppt/media/image33.jpeg" ContentType="image/jpeg"/>
  <Override PartName="/ppt/media/image34.png" ContentType="image/png"/>
  <Override PartName="/ppt/media/image35.jpeg" ContentType="image/jpeg"/>
  <Override PartName="/ppt/media/image36.jpeg" ContentType="image/jpeg"/>
  <Override PartName="/ppt/media/image38.jpeg" ContentType="image/jpeg"/>
  <Override PartName="/ppt/media/image45.png" ContentType="image/png"/>
  <Override PartName="/ppt/media/image39.jpeg" ContentType="image/jpeg"/>
  <Override PartName="/ppt/media/image41.jpeg" ContentType="image/jpeg"/>
  <Override PartName="/ppt/media/image42.jpeg" ContentType="image/jpeg"/>
  <Override PartName="/ppt/media/image50.png" ContentType="image/png"/>
  <Override PartName="/ppt/media/image43.jpeg" ContentType="image/jpeg"/>
  <Override PartName="/ppt/media/image44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3.jpeg" ContentType="image/jpeg"/>
  <Override PartName="/ppt/media/image54.jpeg" ContentType="image/jpeg"/>
  <Override PartName="/ppt/media/image57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1760" y="1769040"/>
            <a:ext cx="5495400" cy="43848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84F5F1E1-7F88-4163-AD0F-A49E92359CBF}" type="slidenum">
              <a:rPr b="0" lang="fr-B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4.jpeg"/><Relationship Id="rId9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5" Type="http://schemas.openxmlformats.org/officeDocument/2006/relationships/image" Target="../media/image54.jpeg"/><Relationship Id="rId6" Type="http://schemas.openxmlformats.org/officeDocument/2006/relationships/image" Target="../media/image55.jpeg"/><Relationship Id="rId7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jpe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jpeg"/><Relationship Id="rId8" Type="http://schemas.openxmlformats.org/officeDocument/2006/relationships/image" Target="../media/image69.jpeg"/><Relationship Id="rId9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"/>
          <p:cNvPicPr/>
          <p:nvPr/>
        </p:nvPicPr>
        <p:blipFill>
          <a:blip r:embed="rId1"/>
          <a:srcRect l="7143" t="0" r="0" b="7114"/>
          <a:stretch/>
        </p:blipFill>
        <p:spPr>
          <a:xfrm>
            <a:off x="504000" y="576000"/>
            <a:ext cx="9108000" cy="5544000"/>
          </a:xfrm>
          <a:prstGeom prst="rect">
            <a:avLst/>
          </a:prstGeom>
          <a:ln>
            <a:noFill/>
          </a:ln>
        </p:spPr>
      </p:pic>
      <p:sp>
        <p:nvSpPr>
          <p:cNvPr id="4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Cambodge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Carte d'identité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Population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± 15,7 millions de personnes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Superficie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: 181,040 km²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Principal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fleuve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Mékong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Plus grand lac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Tonlé Sap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Religions :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Bouddhisme /Hindouisme  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Langues : 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Khmer + Français et Anglais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Monnaie nationale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le Riel.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faune et la flore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Picture 4" descr=""/>
          <p:cNvPicPr/>
          <p:nvPr/>
        </p:nvPicPr>
        <p:blipFill>
          <a:blip r:embed="rId2"/>
          <a:stretch/>
        </p:blipFill>
        <p:spPr>
          <a:xfrm>
            <a:off x="792000" y="1800000"/>
            <a:ext cx="2764800" cy="1728000"/>
          </a:xfrm>
          <a:prstGeom prst="rect">
            <a:avLst/>
          </a:prstGeom>
          <a:ln>
            <a:noFill/>
          </a:ln>
        </p:spPr>
      </p:pic>
      <p:pic>
        <p:nvPicPr>
          <p:cNvPr id="79" name="Picture 18" descr=""/>
          <p:cNvPicPr/>
          <p:nvPr/>
        </p:nvPicPr>
        <p:blipFill>
          <a:blip r:embed="rId3"/>
          <a:stretch/>
        </p:blipFill>
        <p:spPr>
          <a:xfrm>
            <a:off x="3816360" y="1440000"/>
            <a:ext cx="1944000" cy="2592000"/>
          </a:xfrm>
          <a:prstGeom prst="rect">
            <a:avLst/>
          </a:prstGeom>
          <a:ln>
            <a:noFill/>
          </a:ln>
        </p:spPr>
      </p:pic>
      <p:pic>
        <p:nvPicPr>
          <p:cNvPr id="80" name="Picture 2" descr=""/>
          <p:cNvPicPr/>
          <p:nvPr/>
        </p:nvPicPr>
        <p:blipFill>
          <a:blip r:embed="rId4"/>
          <a:stretch/>
        </p:blipFill>
        <p:spPr>
          <a:xfrm>
            <a:off x="6192360" y="1800000"/>
            <a:ext cx="2808720" cy="1511640"/>
          </a:xfrm>
          <a:prstGeom prst="rect">
            <a:avLst/>
          </a:prstGeom>
          <a:ln>
            <a:noFill/>
          </a:ln>
        </p:spPr>
      </p:pic>
      <p:pic>
        <p:nvPicPr>
          <p:cNvPr id="81" name="Image 7" descr=""/>
          <p:cNvPicPr/>
          <p:nvPr/>
        </p:nvPicPr>
        <p:blipFill>
          <a:blip r:embed="rId5"/>
          <a:stretch/>
        </p:blipFill>
        <p:spPr>
          <a:xfrm>
            <a:off x="3960360" y="5184360"/>
            <a:ext cx="2304000" cy="1223640"/>
          </a:xfrm>
          <a:prstGeom prst="rect">
            <a:avLst/>
          </a:prstGeom>
          <a:ln w="9360"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1224000" y="3600360"/>
            <a:ext cx="165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Jungle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4248360" y="6408720"/>
            <a:ext cx="165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Léopard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6840720" y="3312360"/>
            <a:ext cx="165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Tigre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Picture 8" descr=""/>
          <p:cNvPicPr/>
          <p:nvPr/>
        </p:nvPicPr>
        <p:blipFill>
          <a:blip r:embed="rId6"/>
          <a:stretch/>
        </p:blipFill>
        <p:spPr>
          <a:xfrm>
            <a:off x="936000" y="4824360"/>
            <a:ext cx="2944080" cy="1656000"/>
          </a:xfrm>
          <a:prstGeom prst="rect">
            <a:avLst/>
          </a:prstGeom>
          <a:ln>
            <a:noFill/>
          </a:ln>
        </p:spPr>
      </p:pic>
      <p:pic>
        <p:nvPicPr>
          <p:cNvPr id="86" name="Picture 10" descr=""/>
          <p:cNvPicPr/>
          <p:nvPr/>
        </p:nvPicPr>
        <p:blipFill>
          <a:blip r:embed="rId7"/>
          <a:stretch/>
        </p:blipFill>
        <p:spPr>
          <a:xfrm>
            <a:off x="6408360" y="4176360"/>
            <a:ext cx="2888280" cy="1944000"/>
          </a:xfrm>
          <a:prstGeom prst="rect">
            <a:avLst/>
          </a:prstGeom>
          <a:ln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6912000" y="6167880"/>
            <a:ext cx="1944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Buffle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6"/>
          <p:cNvSpPr/>
          <p:nvPr/>
        </p:nvSpPr>
        <p:spPr>
          <a:xfrm>
            <a:off x="3168000" y="4032360"/>
            <a:ext cx="3096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Arbres qui poussent sur les ruines des temples d’Angkor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1440000" y="6480360"/>
            <a:ext cx="1656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Éléphant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Situation économique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-992520" y="2096640"/>
            <a:ext cx="4952520" cy="9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Richesse du pays avant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l’arrivée des Khmers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Rouges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TextShape 3"/>
          <p:cNvSpPr txBox="1"/>
          <p:nvPr/>
        </p:nvSpPr>
        <p:spPr>
          <a:xfrm>
            <a:off x="2067120" y="2320560"/>
            <a:ext cx="5804280" cy="9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Pendant la période des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Khmers Rouges le pays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s’est appauvri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TextShape 4"/>
          <p:cNvSpPr txBox="1"/>
          <p:nvPr/>
        </p:nvSpPr>
        <p:spPr>
          <a:xfrm>
            <a:off x="6048000" y="1728000"/>
            <a:ext cx="4965840" cy="9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Maintenant l’économie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du pays va de mieux en 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mieux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Espace réservé du contenu 3" descr=""/>
          <p:cNvPicPr/>
          <p:nvPr/>
        </p:nvPicPr>
        <p:blipFill>
          <a:blip r:embed="rId1"/>
          <a:stretch/>
        </p:blipFill>
        <p:spPr>
          <a:xfrm>
            <a:off x="3816000" y="4071240"/>
            <a:ext cx="2376000" cy="2192760"/>
          </a:xfrm>
          <a:prstGeom prst="rect">
            <a:avLst/>
          </a:prstGeom>
          <a:ln w="9360">
            <a:noFill/>
          </a:ln>
        </p:spPr>
      </p:pic>
      <p:pic>
        <p:nvPicPr>
          <p:cNvPr id="95" name="Image 5" descr=""/>
          <p:cNvPicPr/>
          <p:nvPr/>
        </p:nvPicPr>
        <p:blipFill>
          <a:blip r:embed="rId2"/>
          <a:stretch/>
        </p:blipFill>
        <p:spPr>
          <a:xfrm rot="5400000">
            <a:off x="7108920" y="5164920"/>
            <a:ext cx="2054520" cy="1295640"/>
          </a:xfrm>
          <a:prstGeom prst="rect">
            <a:avLst/>
          </a:prstGeom>
          <a:ln w="9360">
            <a:noFill/>
          </a:ln>
        </p:spPr>
      </p:pic>
      <p:pic>
        <p:nvPicPr>
          <p:cNvPr id="96" name="Picture 1" descr=""/>
          <p:cNvPicPr/>
          <p:nvPr/>
        </p:nvPicPr>
        <p:blipFill>
          <a:blip r:embed="rId3"/>
          <a:stretch/>
        </p:blipFill>
        <p:spPr>
          <a:xfrm>
            <a:off x="504000" y="3168360"/>
            <a:ext cx="2385000" cy="1583640"/>
          </a:xfrm>
          <a:prstGeom prst="rect">
            <a:avLst/>
          </a:prstGeom>
          <a:ln>
            <a:noFill/>
          </a:ln>
        </p:spPr>
      </p:pic>
      <p:sp>
        <p:nvSpPr>
          <p:cNvPr id="97" name="TextShape 5"/>
          <p:cNvSpPr txBox="1"/>
          <p:nvPr/>
        </p:nvSpPr>
        <p:spPr>
          <a:xfrm>
            <a:off x="7776000" y="6830280"/>
            <a:ext cx="776520" cy="36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Textile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6"/>
          <p:cNvSpPr/>
          <p:nvPr/>
        </p:nvSpPr>
        <p:spPr>
          <a:xfrm>
            <a:off x="3816000" y="6259320"/>
            <a:ext cx="237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Bovins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7"/>
          <p:cNvSpPr txBox="1"/>
          <p:nvPr/>
        </p:nvSpPr>
        <p:spPr>
          <a:xfrm>
            <a:off x="1497960" y="4824000"/>
            <a:ext cx="446040" cy="36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Riz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Line 8"/>
          <p:cNvSpPr/>
          <p:nvPr/>
        </p:nvSpPr>
        <p:spPr>
          <a:xfrm>
            <a:off x="360000" y="1800000"/>
            <a:ext cx="244800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Line 9"/>
          <p:cNvSpPr/>
          <p:nvPr/>
        </p:nvSpPr>
        <p:spPr>
          <a:xfrm flipH="1" flipV="1">
            <a:off x="2808000" y="1800000"/>
            <a:ext cx="1296000" cy="201600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10"/>
          <p:cNvSpPr/>
          <p:nvPr/>
        </p:nvSpPr>
        <p:spPr>
          <a:xfrm flipH="1">
            <a:off x="4104000" y="2448000"/>
            <a:ext cx="5760000" cy="136800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ransition>
    <p:wipe dir="l"/>
  </p:transition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climat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2"/>
          <a:srcRect l="0" t="17637" r="0" b="16843"/>
          <a:stretch/>
        </p:blipFill>
        <p:spPr>
          <a:xfrm>
            <a:off x="216000" y="2376000"/>
            <a:ext cx="9720000" cy="374400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Enseignement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Espace réservé du contenu 3" descr=""/>
          <p:cNvPicPr/>
          <p:nvPr/>
        </p:nvPicPr>
        <p:blipFill>
          <a:blip r:embed="rId2"/>
          <a:stretch/>
        </p:blipFill>
        <p:spPr>
          <a:xfrm>
            <a:off x="624960" y="1944000"/>
            <a:ext cx="3911040" cy="2664000"/>
          </a:xfrm>
          <a:prstGeom prst="rect">
            <a:avLst/>
          </a:prstGeom>
          <a:ln w="9360">
            <a:noFill/>
          </a:ln>
        </p:spPr>
      </p:pic>
      <p:pic>
        <p:nvPicPr>
          <p:cNvPr id="107" name="Picture 1" descr=""/>
          <p:cNvPicPr/>
          <p:nvPr/>
        </p:nvPicPr>
        <p:blipFill>
          <a:blip r:embed="rId3"/>
          <a:stretch/>
        </p:blipFill>
        <p:spPr>
          <a:xfrm>
            <a:off x="5040000" y="3442680"/>
            <a:ext cx="4248000" cy="2821320"/>
          </a:xfrm>
          <a:prstGeom prst="rect">
            <a:avLst/>
          </a:prstGeom>
          <a:ln>
            <a:noFill/>
          </a:ln>
        </p:spPr>
      </p:pic>
      <p:sp>
        <p:nvSpPr>
          <p:cNvPr id="108" name="TextShape 2"/>
          <p:cNvSpPr txBox="1"/>
          <p:nvPr/>
        </p:nvSpPr>
        <p:spPr>
          <a:xfrm>
            <a:off x="5923800" y="6264000"/>
            <a:ext cx="2500200" cy="83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École flottante sur 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lac Tonle Sap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 de vie à la campagne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2"/>
          <a:stretch/>
        </p:blipFill>
        <p:spPr>
          <a:xfrm>
            <a:off x="395640" y="1629000"/>
            <a:ext cx="2458800" cy="1632600"/>
          </a:xfrm>
          <a:prstGeom prst="rect">
            <a:avLst/>
          </a:prstGeom>
          <a:ln w="9360">
            <a:noFill/>
          </a:ln>
        </p:spPr>
      </p:pic>
      <p:pic>
        <p:nvPicPr>
          <p:cNvPr id="111" name="Picture 3" descr=""/>
          <p:cNvPicPr/>
          <p:nvPr/>
        </p:nvPicPr>
        <p:blipFill>
          <a:blip r:embed="rId3"/>
          <a:stretch/>
        </p:blipFill>
        <p:spPr>
          <a:xfrm>
            <a:off x="3204000" y="1412640"/>
            <a:ext cx="2520000" cy="1673280"/>
          </a:xfrm>
          <a:prstGeom prst="rect">
            <a:avLst/>
          </a:prstGeom>
          <a:ln w="9360"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4"/>
          <a:stretch/>
        </p:blipFill>
        <p:spPr>
          <a:xfrm>
            <a:off x="6156000" y="1412640"/>
            <a:ext cx="2493360" cy="1656000"/>
          </a:xfrm>
          <a:prstGeom prst="rect">
            <a:avLst/>
          </a:prstGeom>
          <a:ln w="9360">
            <a:noFill/>
          </a:ln>
        </p:spPr>
      </p:pic>
      <p:pic>
        <p:nvPicPr>
          <p:cNvPr id="113" name="Image 9" descr=""/>
          <p:cNvPicPr/>
          <p:nvPr/>
        </p:nvPicPr>
        <p:blipFill>
          <a:blip r:embed="rId5"/>
          <a:stretch/>
        </p:blipFill>
        <p:spPr>
          <a:xfrm>
            <a:off x="395640" y="3861000"/>
            <a:ext cx="2448000" cy="2232000"/>
          </a:xfrm>
          <a:prstGeom prst="rect">
            <a:avLst/>
          </a:prstGeom>
          <a:ln w="9360">
            <a:noFill/>
          </a:ln>
        </p:spPr>
      </p:pic>
      <p:pic>
        <p:nvPicPr>
          <p:cNvPr id="114" name="Image 8" descr=""/>
          <p:cNvPicPr/>
          <p:nvPr/>
        </p:nvPicPr>
        <p:blipFill>
          <a:blip r:embed="rId6"/>
          <a:stretch/>
        </p:blipFill>
        <p:spPr>
          <a:xfrm>
            <a:off x="3132360" y="3933000"/>
            <a:ext cx="1295640" cy="1800000"/>
          </a:xfrm>
          <a:prstGeom prst="rect">
            <a:avLst/>
          </a:prstGeom>
          <a:ln w="9360">
            <a:noFill/>
          </a:ln>
        </p:spPr>
      </p:pic>
      <p:pic>
        <p:nvPicPr>
          <p:cNvPr id="115" name="Picture 2" descr=""/>
          <p:cNvPicPr/>
          <p:nvPr/>
        </p:nvPicPr>
        <p:blipFill>
          <a:blip r:embed="rId7"/>
          <a:stretch/>
        </p:blipFill>
        <p:spPr>
          <a:xfrm>
            <a:off x="4860360" y="3429000"/>
            <a:ext cx="2667960" cy="1771920"/>
          </a:xfrm>
          <a:prstGeom prst="rect">
            <a:avLst/>
          </a:prstGeom>
          <a:ln>
            <a:noFill/>
          </a:ln>
        </p:spPr>
      </p:pic>
      <p:pic>
        <p:nvPicPr>
          <p:cNvPr id="116" name="Picture 1" descr=""/>
          <p:cNvPicPr/>
          <p:nvPr/>
        </p:nvPicPr>
        <p:blipFill>
          <a:blip r:embed="rId8"/>
          <a:stretch/>
        </p:blipFill>
        <p:spPr>
          <a:xfrm>
            <a:off x="7236720" y="3861000"/>
            <a:ext cx="1439640" cy="216000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 de vie en ville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Picture 5" descr=""/>
          <p:cNvPicPr/>
          <p:nvPr/>
        </p:nvPicPr>
        <p:blipFill>
          <a:blip r:embed="rId2"/>
          <a:stretch/>
        </p:blipFill>
        <p:spPr>
          <a:xfrm>
            <a:off x="683280" y="1772280"/>
            <a:ext cx="2710080" cy="180000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2" descr=""/>
          <p:cNvPicPr/>
          <p:nvPr/>
        </p:nvPicPr>
        <p:blipFill>
          <a:blip r:embed="rId3"/>
          <a:stretch/>
        </p:blipFill>
        <p:spPr>
          <a:xfrm>
            <a:off x="5508000" y="1556280"/>
            <a:ext cx="2398680" cy="1800000"/>
          </a:xfrm>
          <a:prstGeom prst="rect">
            <a:avLst/>
          </a:prstGeom>
          <a:ln>
            <a:noFill/>
          </a:ln>
        </p:spPr>
      </p:pic>
      <p:pic>
        <p:nvPicPr>
          <p:cNvPr id="120" name="Picture 6" descr=""/>
          <p:cNvPicPr/>
          <p:nvPr/>
        </p:nvPicPr>
        <p:blipFill>
          <a:blip r:embed="rId4"/>
          <a:stretch/>
        </p:blipFill>
        <p:spPr>
          <a:xfrm rot="5400000">
            <a:off x="1014840" y="4177800"/>
            <a:ext cx="2315880" cy="1537920"/>
          </a:xfrm>
          <a:prstGeom prst="rect">
            <a:avLst/>
          </a:prstGeom>
          <a:ln w="9360">
            <a:noFill/>
          </a:ln>
        </p:spPr>
      </p:pic>
      <p:pic>
        <p:nvPicPr>
          <p:cNvPr id="121" name="Picture 3" descr=""/>
          <p:cNvPicPr/>
          <p:nvPr/>
        </p:nvPicPr>
        <p:blipFill>
          <a:blip r:embed="rId5"/>
          <a:stretch/>
        </p:blipFill>
        <p:spPr>
          <a:xfrm>
            <a:off x="4212000" y="4004640"/>
            <a:ext cx="3387960" cy="225000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 de vie en ville</a:t>
            </a:r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Marchés locaux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2"/>
          <a:stretch/>
        </p:blipFill>
        <p:spPr>
          <a:xfrm>
            <a:off x="540000" y="1556640"/>
            <a:ext cx="2927160" cy="194400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2" descr=""/>
          <p:cNvPicPr/>
          <p:nvPr/>
        </p:nvPicPr>
        <p:blipFill>
          <a:blip r:embed="rId3"/>
          <a:stretch/>
        </p:blipFill>
        <p:spPr>
          <a:xfrm>
            <a:off x="540000" y="1556640"/>
            <a:ext cx="2927160" cy="1944000"/>
          </a:xfrm>
          <a:prstGeom prst="rect">
            <a:avLst/>
          </a:prstGeom>
          <a:ln w="9360">
            <a:noFill/>
          </a:ln>
        </p:spPr>
      </p:pic>
      <p:pic>
        <p:nvPicPr>
          <p:cNvPr id="125" name="Picture 4" descr=""/>
          <p:cNvPicPr/>
          <p:nvPr/>
        </p:nvPicPr>
        <p:blipFill>
          <a:blip r:embed="rId4"/>
          <a:stretch/>
        </p:blipFill>
        <p:spPr>
          <a:xfrm>
            <a:off x="4644000" y="1556640"/>
            <a:ext cx="3252240" cy="216000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3" descr=""/>
          <p:cNvPicPr/>
          <p:nvPr/>
        </p:nvPicPr>
        <p:blipFill>
          <a:blip r:embed="rId5"/>
          <a:stretch/>
        </p:blipFill>
        <p:spPr>
          <a:xfrm>
            <a:off x="755640" y="3933000"/>
            <a:ext cx="3252240" cy="216000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5" descr=""/>
          <p:cNvPicPr/>
          <p:nvPr/>
        </p:nvPicPr>
        <p:blipFill>
          <a:blip r:embed="rId6"/>
          <a:stretch/>
        </p:blipFill>
        <p:spPr>
          <a:xfrm>
            <a:off x="5436000" y="4108680"/>
            <a:ext cx="2880000" cy="1912680"/>
          </a:xfrm>
          <a:prstGeom prst="rect">
            <a:avLst/>
          </a:prstGeom>
          <a:ln w="9360">
            <a:noFill/>
          </a:ln>
        </p:spPr>
      </p:pic>
    </p:spTree>
  </p:cSld>
  <p:transition>
    <p:wipe dir="l"/>
  </p:transition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Nourriture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1"/>
          <a:stretch/>
        </p:blipFill>
        <p:spPr>
          <a:xfrm>
            <a:off x="611280" y="1268280"/>
            <a:ext cx="2912400" cy="1944000"/>
          </a:xfrm>
          <a:prstGeom prst="rect">
            <a:avLst/>
          </a:prstGeom>
          <a:ln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0" y="3213000"/>
            <a:ext cx="4320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Fruits exotiques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Image 3" descr=""/>
          <p:cNvPicPr/>
          <p:nvPr/>
        </p:nvPicPr>
        <p:blipFill>
          <a:blip r:embed="rId2"/>
          <a:stretch/>
        </p:blipFill>
        <p:spPr>
          <a:xfrm>
            <a:off x="5220000" y="1772280"/>
            <a:ext cx="3133800" cy="2664000"/>
          </a:xfrm>
          <a:prstGeom prst="rect">
            <a:avLst/>
          </a:prstGeom>
          <a:ln w="9360">
            <a:noFill/>
          </a:ln>
        </p:spPr>
      </p:pic>
      <p:sp>
        <p:nvSpPr>
          <p:cNvPr id="132" name="TextShape 3"/>
          <p:cNvSpPr txBox="1"/>
          <p:nvPr/>
        </p:nvSpPr>
        <p:spPr>
          <a:xfrm>
            <a:off x="5688000" y="4436280"/>
            <a:ext cx="2174040" cy="46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Tarentules frites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3" name="Picture 6" descr=""/>
          <p:cNvPicPr/>
          <p:nvPr/>
        </p:nvPicPr>
        <p:blipFill>
          <a:blip r:embed="rId3"/>
          <a:stretch/>
        </p:blipFill>
        <p:spPr>
          <a:xfrm>
            <a:off x="1259280" y="3932640"/>
            <a:ext cx="3060000" cy="2039760"/>
          </a:xfrm>
          <a:prstGeom prst="rect">
            <a:avLst/>
          </a:prstGeom>
          <a:ln>
            <a:noFill/>
          </a:ln>
        </p:spPr>
      </p:pic>
      <p:sp>
        <p:nvSpPr>
          <p:cNvPr id="134" name="TextShape 4"/>
          <p:cNvSpPr txBox="1"/>
          <p:nvPr/>
        </p:nvSpPr>
        <p:spPr>
          <a:xfrm>
            <a:off x="2376000" y="5972400"/>
            <a:ext cx="900000" cy="46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Amok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Sports nationaux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Image 3" descr=""/>
          <p:cNvPicPr/>
          <p:nvPr/>
        </p:nvPicPr>
        <p:blipFill>
          <a:blip r:embed="rId1"/>
          <a:stretch/>
        </p:blipFill>
        <p:spPr>
          <a:xfrm>
            <a:off x="683640" y="1556640"/>
            <a:ext cx="3024000" cy="237600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2" descr=""/>
          <p:cNvPicPr/>
          <p:nvPr/>
        </p:nvPicPr>
        <p:blipFill>
          <a:blip r:embed="rId2"/>
          <a:stretch/>
        </p:blipFill>
        <p:spPr>
          <a:xfrm>
            <a:off x="4500360" y="1485000"/>
            <a:ext cx="4285800" cy="2857320"/>
          </a:xfrm>
          <a:prstGeom prst="rect">
            <a:avLst/>
          </a:prstGeom>
          <a:ln>
            <a:noFill/>
          </a:ln>
        </p:spPr>
      </p:pic>
      <p:pic>
        <p:nvPicPr>
          <p:cNvPr id="138" name="Image 5" descr=""/>
          <p:cNvPicPr/>
          <p:nvPr/>
        </p:nvPicPr>
        <p:blipFill>
          <a:blip r:embed="rId3"/>
          <a:stretch/>
        </p:blipFill>
        <p:spPr>
          <a:xfrm>
            <a:off x="3924000" y="4221000"/>
            <a:ext cx="1385280" cy="1872000"/>
          </a:xfrm>
          <a:prstGeom prst="rect">
            <a:avLst/>
          </a:prstGeom>
          <a:ln w="9360"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1514160" y="3932640"/>
            <a:ext cx="1149840" cy="46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Bokator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6540840" y="4361400"/>
            <a:ext cx="947160" cy="46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Dacau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Situation géographique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pays limitrophes : </a:t>
            </a:r>
            <a:r>
              <a:rPr b="0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Laos, Thaïlande, Vietnam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5151960" y="1769040"/>
            <a:ext cx="4784040" cy="498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capitale : Phnom Penh</a:t>
            </a: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</a:t>
            </a: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+ 24 provinces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1008000" y="2880000"/>
            <a:ext cx="3528000" cy="331200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5400000" y="2808000"/>
            <a:ext cx="3564000" cy="309600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" descr=""/>
          <p:cNvPicPr/>
          <p:nvPr/>
        </p:nvPicPr>
        <p:blipFill>
          <a:blip r:embed="rId1"/>
          <a:stretch/>
        </p:blipFill>
        <p:spPr>
          <a:xfrm rot="5400000">
            <a:off x="729720" y="610920"/>
            <a:ext cx="1656000" cy="1099440"/>
          </a:xfrm>
          <a:prstGeom prst="rect">
            <a:avLst/>
          </a:prstGeom>
          <a:ln>
            <a:noFill/>
          </a:ln>
        </p:spPr>
      </p:pic>
      <p:pic>
        <p:nvPicPr>
          <p:cNvPr id="142" name="Picture 8" descr=""/>
          <p:cNvPicPr/>
          <p:nvPr/>
        </p:nvPicPr>
        <p:blipFill>
          <a:blip r:embed="rId2"/>
          <a:stretch/>
        </p:blipFill>
        <p:spPr>
          <a:xfrm>
            <a:off x="3527640" y="189000"/>
            <a:ext cx="2880000" cy="191268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4" descr=""/>
          <p:cNvPicPr/>
          <p:nvPr/>
        </p:nvPicPr>
        <p:blipFill>
          <a:blip r:embed="rId3"/>
          <a:stretch/>
        </p:blipFill>
        <p:spPr>
          <a:xfrm rot="5400000">
            <a:off x="7738200" y="587520"/>
            <a:ext cx="1517400" cy="1007640"/>
          </a:xfrm>
          <a:prstGeom prst="rect">
            <a:avLst/>
          </a:prstGeom>
          <a:ln>
            <a:noFill/>
          </a:ln>
        </p:spPr>
      </p:pic>
      <p:pic>
        <p:nvPicPr>
          <p:cNvPr id="144" name="Picture 5" descr=""/>
          <p:cNvPicPr/>
          <p:nvPr/>
        </p:nvPicPr>
        <p:blipFill>
          <a:blip r:embed="rId4"/>
          <a:stretch/>
        </p:blipFill>
        <p:spPr>
          <a:xfrm>
            <a:off x="2159640" y="2133000"/>
            <a:ext cx="1526400" cy="2289600"/>
          </a:xfrm>
          <a:prstGeom prst="rect">
            <a:avLst/>
          </a:prstGeom>
          <a:ln>
            <a:noFill/>
          </a:ln>
        </p:spPr>
      </p:pic>
      <p:pic>
        <p:nvPicPr>
          <p:cNvPr id="145" name="Picture 6" descr=""/>
          <p:cNvPicPr/>
          <p:nvPr/>
        </p:nvPicPr>
        <p:blipFill>
          <a:blip r:embed="rId5"/>
          <a:stretch/>
        </p:blipFill>
        <p:spPr>
          <a:xfrm rot="5400000">
            <a:off x="5747400" y="2522880"/>
            <a:ext cx="2320200" cy="1540800"/>
          </a:xfrm>
          <a:prstGeom prst="rect">
            <a:avLst/>
          </a:prstGeom>
          <a:ln>
            <a:noFill/>
          </a:ln>
        </p:spPr>
      </p:pic>
      <p:pic>
        <p:nvPicPr>
          <p:cNvPr id="146" name="Picture 2" descr=""/>
          <p:cNvPicPr/>
          <p:nvPr/>
        </p:nvPicPr>
        <p:blipFill>
          <a:blip r:embed="rId6"/>
          <a:stretch/>
        </p:blipFill>
        <p:spPr>
          <a:xfrm rot="5400000">
            <a:off x="716760" y="4901760"/>
            <a:ext cx="1734480" cy="115164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10" descr=""/>
          <p:cNvPicPr/>
          <p:nvPr/>
        </p:nvPicPr>
        <p:blipFill>
          <a:blip r:embed="rId7"/>
          <a:srcRect l="9163" t="0" r="8193" b="0"/>
          <a:stretch/>
        </p:blipFill>
        <p:spPr>
          <a:xfrm>
            <a:off x="3456000" y="4581360"/>
            <a:ext cx="2669400" cy="214524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3" descr=""/>
          <p:cNvPicPr/>
          <p:nvPr/>
        </p:nvPicPr>
        <p:blipFill>
          <a:blip r:embed="rId8"/>
          <a:stretch/>
        </p:blipFill>
        <p:spPr>
          <a:xfrm>
            <a:off x="7944840" y="4725360"/>
            <a:ext cx="1066680" cy="1600200"/>
          </a:xfrm>
          <a:prstGeom prst="rect">
            <a:avLst/>
          </a:prstGeom>
          <a:ln>
            <a:noFill/>
          </a:ln>
        </p:spPr>
      </p:pic>
      <p:sp>
        <p:nvSpPr>
          <p:cNvPr id="149" name="TextShape 1"/>
          <p:cNvSpPr txBox="1"/>
          <p:nvPr/>
        </p:nvSpPr>
        <p:spPr>
          <a:xfrm>
            <a:off x="4156920" y="2742120"/>
            <a:ext cx="1639080" cy="744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Akon !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Questions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Quel est l’autre nom des Cambodgiens ?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Pourquoi les personnes qui vivent à la campagne sont dans des maisons sur pilotis ?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Cite un nom d’un temples d’Angkor ?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L'hymne national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360" y="1368000"/>
            <a:ext cx="9071640" cy="5288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/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Que le ciel protège notre Roi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Et lui dispense le bonheur et la gloire.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Qu'il règne sur nos cœurs et sur nos destinées,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Celui qui, héritier des Souverains bâtisseurs,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Gouverne le fier et vieux Royaume</a:t>
            </a: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.</a:t>
            </a: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Les temples dorment dans la forêt,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Rappelant la grandeur du Moha Nokor.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Comme le roc, la race khmère est éternelle,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Ayons confiance dans le sort du Kampuchéa, 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L'Empire qui défie les années.</a:t>
            </a: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0" lang="fr-B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Les chants montent dans les pagodes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 la gloire de la Sainte foi Bouddhique.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Soyons fidèles aux croyances de nos pères.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Ainsi le ciel prodiguera-t-il tous ses bienfaits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
</a:t>
            </a:r>
            <a:r>
              <a:rPr b="1" lang="fr-BE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Au vieux pays khmer, le Moha Nokor.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36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L'hymne nationale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Historique</a:t>
            </a:r>
            <a:endParaRPr b="0" lang="fr-BE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504000" y="2037600"/>
            <a:ext cx="4426560" cy="293976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5151960" y="2037600"/>
            <a:ext cx="4426560" cy="2939760"/>
          </a:xfrm>
          <a:prstGeom prst="rect">
            <a:avLst/>
          </a:prstGeom>
          <a:ln>
            <a:noFill/>
          </a:ln>
        </p:spPr>
      </p:pic>
      <p:sp>
        <p:nvSpPr>
          <p:cNvPr id="52" name="TextShape 2"/>
          <p:cNvSpPr txBox="1"/>
          <p:nvPr/>
        </p:nvSpPr>
        <p:spPr>
          <a:xfrm>
            <a:off x="5111640" y="1397880"/>
            <a:ext cx="446400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Temple Angkor Wat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3"/>
          <p:cNvSpPr txBox="1"/>
          <p:nvPr/>
        </p:nvSpPr>
        <p:spPr>
          <a:xfrm>
            <a:off x="541440" y="1397880"/>
            <a:ext cx="442656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Temple Ta Prohm</a:t>
            </a:r>
            <a:endParaRPr b="0" lang="fr-B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Historique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Norodom Sihanouk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TextShape 3"/>
          <p:cNvSpPr txBox="1"/>
          <p:nvPr/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Pol Pot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152000" y="2736000"/>
            <a:ext cx="3384000" cy="3816000"/>
          </a:xfrm>
          <a:prstGeom prst="rect">
            <a:avLst/>
          </a:prstGeom>
          <a:ln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5544000" y="3024000"/>
            <a:ext cx="4104000" cy="344772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99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Historique</a:t>
            </a:r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32000" y="1031400"/>
            <a:ext cx="9071640" cy="1056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Prison S21 dans une ancienne école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BE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Khmers Rouges y torturaient des opposants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" name="Picture 2" descr=""/>
          <p:cNvPicPr/>
          <p:nvPr/>
        </p:nvPicPr>
        <p:blipFill>
          <a:blip r:embed="rId1"/>
          <a:stretch/>
        </p:blipFill>
        <p:spPr>
          <a:xfrm>
            <a:off x="3960000" y="4032000"/>
            <a:ext cx="2376000" cy="2376000"/>
          </a:xfrm>
          <a:prstGeom prst="rect">
            <a:avLst/>
          </a:prstGeom>
          <a:ln>
            <a:noFill/>
          </a:ln>
        </p:spPr>
      </p:pic>
      <p:pic>
        <p:nvPicPr>
          <p:cNvPr id="62" name="Picture 3" descr=""/>
          <p:cNvPicPr/>
          <p:nvPr/>
        </p:nvPicPr>
        <p:blipFill>
          <a:blip r:embed="rId2"/>
          <a:stretch/>
        </p:blipFill>
        <p:spPr>
          <a:xfrm>
            <a:off x="1031040" y="2700000"/>
            <a:ext cx="3360960" cy="2232000"/>
          </a:xfrm>
          <a:prstGeom prst="rect">
            <a:avLst/>
          </a:prstGeom>
          <a:ln>
            <a:noFill/>
          </a:ln>
        </p:spPr>
      </p:pic>
      <p:pic>
        <p:nvPicPr>
          <p:cNvPr id="63" name="Picture 4" descr=""/>
          <p:cNvPicPr/>
          <p:nvPr/>
        </p:nvPicPr>
        <p:blipFill>
          <a:blip r:embed="rId3"/>
          <a:stretch/>
        </p:blipFill>
        <p:spPr>
          <a:xfrm>
            <a:off x="5928120" y="2700000"/>
            <a:ext cx="3143880" cy="208800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Historique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288000" y="208800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vêtements et les ossements qui ressortent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3"/>
          <p:cNvSpPr txBox="1"/>
          <p:nvPr/>
        </p:nvSpPr>
        <p:spPr>
          <a:xfrm>
            <a:off x="5437440" y="2364120"/>
            <a:ext cx="4426560" cy="498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crânes entassés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7" name="Picture 2" descr=""/>
          <p:cNvPicPr/>
          <p:nvPr/>
        </p:nvPicPr>
        <p:blipFill>
          <a:blip r:embed="rId1"/>
          <a:stretch/>
        </p:blipFill>
        <p:spPr>
          <a:xfrm rot="5400000">
            <a:off x="3775320" y="4792680"/>
            <a:ext cx="2889360" cy="223200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945000" y="3001680"/>
            <a:ext cx="3447000" cy="229032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3"/>
          <a:stretch/>
        </p:blipFill>
        <p:spPr>
          <a:xfrm>
            <a:off x="6196320" y="2988000"/>
            <a:ext cx="3271680" cy="2311200"/>
          </a:xfrm>
          <a:prstGeom prst="rect">
            <a:avLst/>
          </a:prstGeom>
          <a:ln>
            <a:noFill/>
          </a:ln>
        </p:spPr>
      </p:pic>
      <p:sp>
        <p:nvSpPr>
          <p:cNvPr id="70" name="TextShape 4"/>
          <p:cNvSpPr txBox="1"/>
          <p:nvPr/>
        </p:nvSpPr>
        <p:spPr>
          <a:xfrm>
            <a:off x="6375960" y="6096600"/>
            <a:ext cx="3704040" cy="959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Monument en hommage aux victimes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5"/>
          <p:cNvSpPr txBox="1"/>
          <p:nvPr/>
        </p:nvSpPr>
        <p:spPr>
          <a:xfrm>
            <a:off x="1296000" y="1368000"/>
            <a:ext cx="7650000" cy="46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BE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camp d’extermination (Killing Fields) des Khmers Rouges</a:t>
            </a:r>
            <a:endParaRPr b="0" lang="fr-B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>
    <p:wipe dir="l"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fr-BE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Historique</a:t>
            </a:r>
            <a:endParaRPr b="0" lang="fr-BE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864000" y="151200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432000" indent="-324000" algn="ctr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BE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certains endroits, on trouve encore des panneaux « attention risque de mines »</a:t>
            </a:r>
            <a:endParaRPr b="0" lang="fr-B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3744000" y="2448000"/>
            <a:ext cx="3302640" cy="4382280"/>
          </a:xfrm>
          <a:prstGeom prst="rect">
            <a:avLst/>
          </a:prstGeom>
          <a:ln>
            <a:noFill/>
          </a:ln>
        </p:spPr>
      </p:pic>
    </p:spTree>
  </p:cSld>
  <p:transition>
    <p:wipe dir="l"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Application>LibreOffice/5.2.2.2$Windows_X86_64 LibreOffice_project/8f96e87c890bf8fa77463cd4b640a2312823f3ad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2016-11-30T16:52:07Z</dcterms:created>
  <dc:creator>Christoph Mosdzianowski</dc:creator>
  <dc:description/>
  <dc:language>fr-BE</dc:language>
  <cp:lastModifiedBy/>
  <dcterms:modified xsi:type="dcterms:W3CDTF">2016-12-14T11:27:40Z</dcterms:modified>
  <cp:revision>26</cp:revision>
  <dc:subject/>
  <dc:title/>
</cp:coreProperties>
</file>