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52D649A-8F19-4F8C-8215-F91FDDFD6B4A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slideLayout" Target="../slideLayouts/slideLayout1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Chili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3744000" y="2736000"/>
            <a:ext cx="3273480" cy="438444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Désert D’Atacama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672920" y="1768680"/>
            <a:ext cx="673344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drapeau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751040" y="1768680"/>
            <a:ext cx="657684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hymne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 capitale Santiago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503640" y="2360160"/>
            <a:ext cx="4426920" cy="32014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5112000" y="2304000"/>
            <a:ext cx="4909680" cy="3240000"/>
          </a:xfrm>
          <a:prstGeom prst="rect">
            <a:avLst/>
          </a:prstGeom>
          <a:ln>
            <a:noFill/>
          </a:ln>
        </p:spPr>
      </p:pic>
      <p:sp>
        <p:nvSpPr>
          <p:cNvPr id="4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 monnaie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218600" y="1944000"/>
            <a:ext cx="7180560" cy="478584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Leur nourriture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657000" y="1768680"/>
            <a:ext cx="2613960" cy="209124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3570840" y="1884600"/>
            <a:ext cx="2920680" cy="185940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6637680" y="2084400"/>
            <a:ext cx="2920680" cy="146016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4"/>
          <a:stretch/>
        </p:blipFill>
        <p:spPr>
          <a:xfrm>
            <a:off x="6703920" y="4059000"/>
            <a:ext cx="2788560" cy="20912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5"/>
          <a:stretch/>
        </p:blipFill>
        <p:spPr>
          <a:xfrm>
            <a:off x="503640" y="4132080"/>
            <a:ext cx="2920680" cy="19454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6"/>
          <a:stretch/>
        </p:blipFill>
        <p:spPr>
          <a:xfrm>
            <a:off x="3096000" y="4026240"/>
            <a:ext cx="3312000" cy="220788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Leur présidente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Michelle Bachelet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5152320" y="2292480"/>
            <a:ext cx="4426920" cy="33372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L’enseignement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1767600" y="1768680"/>
            <a:ext cx="654408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sport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5622120" y="1744920"/>
            <a:ext cx="3449880" cy="2791080"/>
          </a:xfrm>
          <a:prstGeom prst="rect">
            <a:avLst/>
          </a:prstGeom>
          <a:ln>
            <a:noFill/>
          </a:ln>
        </p:spPr>
      </p:pic>
      <p:sp>
        <p:nvSpPr>
          <p:cNvPr id="6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Football et Rodéo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LibreOffice/5.2.2.2$Windows_X86_64 LibreOffice_project/8f96e87c890bf8fa77463cd4b640a2312823f3ad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2016-12-08T14:48:06Z</dcterms:created>
  <dc:creator/>
  <dc:description/>
  <dc:language>fr-BE</dc:language>
  <cp:lastModifiedBy/>
  <dcterms:modified xsi:type="dcterms:W3CDTF">2016-12-14T11:51:10Z</dcterms:modified>
  <cp:revision>3</cp:revision>
  <dc:subject/>
  <dc:title/>
</cp:coreProperties>
</file>