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7.jpeg" ContentType="image/jpeg"/>
  <Override PartName="/ppt/media/image28.jpeg" ContentType="image/jpeg"/>
  <Override PartName="/ppt/media/image1.png" ContentType="image/png"/>
  <Override PartName="/ppt/media/image2.png" ContentType="image/png"/>
  <Override PartName="/ppt/media/image4.jpeg" ContentType="image/jpeg"/>
  <Override PartName="/ppt/media/image3.jpeg" ContentType="image/jpeg"/>
  <Override PartName="/ppt/media/image5.jpeg" ContentType="image/jpeg"/>
  <Override PartName="/ppt/media/image6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  <Override PartName="/ppt/media/image20.jpeg" ContentType="image/jpeg"/>
  <Override PartName="/ppt/media/image21.jpeg" ContentType="image/jpeg"/>
  <Override PartName="/ppt/media/image22.jpeg" ContentType="image/jpeg"/>
  <Override PartName="/ppt/media/image23.jpeg" ContentType="image/jpeg"/>
  <Override PartName="/ppt/media/image24.jpeg" ContentType="image/jpeg"/>
  <Override PartName="/ppt/media/image25.jpeg" ContentType="image/jpeg"/>
  <Override PartName="/ppt/media/image26.jpeg" ContentType="image/jpeg"/>
  <Override PartName="/ppt/media/image27.jpeg" ContentType="image/jpeg"/>
  <Override PartName="/ppt/media/image29.jpeg" ContentType="image/jpe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texte-titre</a:t>
            </a:r>
            <a:endParaRPr b="0" lang="fr-B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  <a:endParaRPr b="0" lang="fr-B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B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  <a:endParaRPr b="0" lang="fr-B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  <a:endParaRPr b="0" lang="fr-B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B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  <a:endParaRPr b="0" lang="fr-B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  <a:endParaRPr b="0" lang="fr-B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  <a:endParaRPr b="0" lang="fr-B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  <a:endParaRPr b="0" lang="fr-B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fr-B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&lt;date/heure&gt;</a:t>
            </a:r>
            <a:endParaRPr b="0" lang="fr-B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fr-B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&lt;pied de page&gt;</a:t>
            </a:r>
            <a:endParaRPr b="0" lang="fr-B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3671DB15-F6B9-42F2-98FF-BD473890C1C6}" type="slidenum">
              <a:rPr b="0" lang="fr-B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&lt;numéro&gt;</a:t>
            </a:fld>
            <a:endParaRPr b="0" lang="fr-B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2.jpeg"/><Relationship Id="rId2" Type="http://schemas.openxmlformats.org/officeDocument/2006/relationships/image" Target="../media/image23.jpeg"/><Relationship Id="rId3" Type="http://schemas.openxmlformats.org/officeDocument/2006/relationships/slideLayout" Target="../slideLayouts/slideLayout4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4.jpeg"/><Relationship Id="rId2" Type="http://schemas.openxmlformats.org/officeDocument/2006/relationships/image" Target="../media/image25.jpeg"/><Relationship Id="rId3" Type="http://schemas.openxmlformats.org/officeDocument/2006/relationships/image" Target="../media/image26.jpeg"/><Relationship Id="rId4" Type="http://schemas.openxmlformats.org/officeDocument/2006/relationships/slideLayout" Target="../slideLayouts/slideLayout4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7.jpeg"/><Relationship Id="rId2" Type="http://schemas.openxmlformats.org/officeDocument/2006/relationships/image" Target="../media/image28.jpeg"/><Relationship Id="rId3" Type="http://schemas.openxmlformats.org/officeDocument/2006/relationships/image" Target="../media/image29.jpeg"/><Relationship Id="rId4" Type="http://schemas.openxmlformats.org/officeDocument/2006/relationships/slideLayout" Target="../slideLayouts/slideLayout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eg"/><Relationship Id="rId3" Type="http://schemas.openxmlformats.org/officeDocument/2006/relationships/slideLayout" Target="../slideLayouts/slideLayout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Relationship Id="rId3" Type="http://schemas.openxmlformats.org/officeDocument/2006/relationships/image" Target="../media/image12.jpeg"/><Relationship Id="rId4" Type="http://schemas.openxmlformats.org/officeDocument/2006/relationships/image" Target="../media/image13.jpeg"/><Relationship Id="rId5" Type="http://schemas.openxmlformats.org/officeDocument/2006/relationships/slideLayout" Target="../slideLayouts/slideLayout1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image" Target="../media/image15.jpeg"/><Relationship Id="rId3" Type="http://schemas.openxmlformats.org/officeDocument/2006/relationships/image" Target="../media/image16.jpeg"/><Relationship Id="rId4" Type="http://schemas.openxmlformats.org/officeDocument/2006/relationships/slideLayout" Target="../slideLayouts/slideLayout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image" Target="../media/image18.jpeg"/><Relationship Id="rId3" Type="http://schemas.openxmlformats.org/officeDocument/2006/relationships/image" Target="../media/image19.jpeg"/><Relationship Id="rId4" Type="http://schemas.openxmlformats.org/officeDocument/2006/relationships/image" Target="../media/image20.jpeg"/><Relationship Id="rId5" Type="http://schemas.openxmlformats.org/officeDocument/2006/relationships/slideLayout" Target="../slideLayouts/slideLayout1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1.jpe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 drapeau</a:t>
            </a:r>
            <a:endParaRPr b="0" lang="fr-B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1751040" y="1768680"/>
            <a:ext cx="6576840" cy="4384440"/>
          </a:xfrm>
          <a:prstGeom prst="rect">
            <a:avLst/>
          </a:prstGeom>
          <a:ln>
            <a:noFill/>
          </a:ln>
        </p:spPr>
      </p:pic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Les écoles : avant et maintenant </a:t>
            </a:r>
            <a:endParaRPr b="0" lang="fr-B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8" name="" descr=""/>
          <p:cNvPicPr/>
          <p:nvPr/>
        </p:nvPicPr>
        <p:blipFill>
          <a:blip r:embed="rId1"/>
          <a:stretch/>
        </p:blipFill>
        <p:spPr>
          <a:xfrm>
            <a:off x="5328000" y="2592000"/>
            <a:ext cx="4426920" cy="3305160"/>
          </a:xfrm>
          <a:prstGeom prst="rect">
            <a:avLst/>
          </a:prstGeom>
          <a:ln>
            <a:noFill/>
          </a:ln>
        </p:spPr>
      </p:pic>
      <p:pic>
        <p:nvPicPr>
          <p:cNvPr id="69" name="" descr=""/>
          <p:cNvPicPr/>
          <p:nvPr/>
        </p:nvPicPr>
        <p:blipFill>
          <a:blip r:embed="rId2"/>
          <a:stretch/>
        </p:blipFill>
        <p:spPr>
          <a:xfrm>
            <a:off x="397080" y="2880000"/>
            <a:ext cx="4426920" cy="2522520"/>
          </a:xfrm>
          <a:prstGeom prst="rect">
            <a:avLst/>
          </a:prstGeom>
          <a:ln>
            <a:noFill/>
          </a:ln>
        </p:spPr>
      </p:pic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Les bustes de Néfertiti </a:t>
            </a:r>
            <a:endParaRPr b="0" lang="fr-B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1" name="" descr=""/>
          <p:cNvPicPr/>
          <p:nvPr/>
        </p:nvPicPr>
        <p:blipFill>
          <a:blip r:embed="rId1"/>
          <a:stretch/>
        </p:blipFill>
        <p:spPr>
          <a:xfrm>
            <a:off x="503640" y="2168280"/>
            <a:ext cx="4426920" cy="3585240"/>
          </a:xfrm>
          <a:prstGeom prst="rect">
            <a:avLst/>
          </a:prstGeom>
          <a:ln>
            <a:noFill/>
          </a:ln>
        </p:spPr>
      </p:pic>
      <p:pic>
        <p:nvPicPr>
          <p:cNvPr id="72" name="" descr=""/>
          <p:cNvPicPr/>
          <p:nvPr/>
        </p:nvPicPr>
        <p:blipFill>
          <a:blip r:embed="rId2"/>
          <a:stretch/>
        </p:blipFill>
        <p:spPr>
          <a:xfrm>
            <a:off x="503640" y="2168280"/>
            <a:ext cx="4426920" cy="3585240"/>
          </a:xfrm>
          <a:prstGeom prst="rect">
            <a:avLst/>
          </a:prstGeom>
          <a:ln>
            <a:noFill/>
          </a:ln>
        </p:spPr>
      </p:pic>
      <p:pic>
        <p:nvPicPr>
          <p:cNvPr id="73" name="" descr=""/>
          <p:cNvPicPr/>
          <p:nvPr/>
        </p:nvPicPr>
        <p:blipFill>
          <a:blip r:embed="rId3"/>
          <a:stretch/>
        </p:blipFill>
        <p:spPr>
          <a:xfrm>
            <a:off x="6120000" y="2168640"/>
            <a:ext cx="2592000" cy="3704040"/>
          </a:xfrm>
          <a:prstGeom prst="rect">
            <a:avLst/>
          </a:prstGeom>
          <a:ln>
            <a:noFill/>
          </a:ln>
        </p:spPr>
      </p:pic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Les saisons</a:t>
            </a:r>
            <a:endParaRPr b="0" lang="fr-B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5" name="" descr=""/>
          <p:cNvPicPr/>
          <p:nvPr/>
        </p:nvPicPr>
        <p:blipFill>
          <a:blip r:embed="rId1"/>
          <a:stretch/>
        </p:blipFill>
        <p:spPr>
          <a:xfrm>
            <a:off x="1324440" y="1440000"/>
            <a:ext cx="2851560" cy="2091240"/>
          </a:xfrm>
          <a:prstGeom prst="rect">
            <a:avLst/>
          </a:prstGeom>
          <a:ln>
            <a:noFill/>
          </a:ln>
        </p:spPr>
      </p:pic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1291320" y="4059000"/>
            <a:ext cx="2851560" cy="209124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5152320" y="2485440"/>
            <a:ext cx="4426920" cy="2950920"/>
          </a:xfrm>
          <a:prstGeom prst="rect">
            <a:avLst/>
          </a:prstGeom>
          <a:ln>
            <a:noFill/>
          </a:ln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L’hymne</a:t>
            </a:r>
            <a:endParaRPr b="0" lang="fr-B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1786320" y="2232000"/>
            <a:ext cx="5557680" cy="3705120"/>
          </a:xfrm>
          <a:prstGeom prst="rect">
            <a:avLst/>
          </a:prstGeom>
          <a:ln>
            <a:noFill/>
          </a:ln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 capitale</a:t>
            </a:r>
            <a:endParaRPr b="0" lang="fr-B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2204640" y="1768680"/>
            <a:ext cx="5670000" cy="4384440"/>
          </a:xfrm>
          <a:prstGeom prst="rect">
            <a:avLst/>
          </a:prstGeom>
          <a:ln>
            <a:noFill/>
          </a:ln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 monnaie </a:t>
            </a:r>
            <a:endParaRPr b="0" lang="fr-B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524880" y="1768680"/>
            <a:ext cx="4384440" cy="4384440"/>
          </a:xfrm>
          <a:prstGeom prst="rect">
            <a:avLst/>
          </a:prstGeom>
          <a:ln>
            <a:noFill/>
          </a:ln>
        </p:spPr>
      </p:pic>
      <p:pic>
        <p:nvPicPr>
          <p:cNvPr id="47" name="" descr=""/>
          <p:cNvPicPr/>
          <p:nvPr/>
        </p:nvPicPr>
        <p:blipFill>
          <a:blip r:embed="rId2"/>
          <a:stretch/>
        </p:blipFill>
        <p:spPr>
          <a:xfrm>
            <a:off x="5152320" y="2488680"/>
            <a:ext cx="4426920" cy="2944800"/>
          </a:xfrm>
          <a:prstGeom prst="rect">
            <a:avLst/>
          </a:prstGeom>
          <a:ln>
            <a:noFill/>
          </a:ln>
        </p:spPr>
      </p:pic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Les ressources et l’agriculture </a:t>
            </a:r>
            <a:endParaRPr b="0" lang="fr-B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9" name="" descr=""/>
          <p:cNvPicPr/>
          <p:nvPr/>
        </p:nvPicPr>
        <p:blipFill>
          <a:blip r:embed="rId1"/>
          <a:stretch/>
        </p:blipFill>
        <p:spPr>
          <a:xfrm>
            <a:off x="503640" y="2500200"/>
            <a:ext cx="4426920" cy="2921400"/>
          </a:xfrm>
          <a:prstGeom prst="rect">
            <a:avLst/>
          </a:prstGeom>
          <a:ln>
            <a:noFill/>
          </a:ln>
        </p:spPr>
      </p:pic>
      <p:pic>
        <p:nvPicPr>
          <p:cNvPr id="50" name="" descr=""/>
          <p:cNvPicPr/>
          <p:nvPr/>
        </p:nvPicPr>
        <p:blipFill>
          <a:blip r:embed="rId2"/>
          <a:stretch/>
        </p:blipFill>
        <p:spPr>
          <a:xfrm>
            <a:off x="5152320" y="2426760"/>
            <a:ext cx="4426920" cy="3068640"/>
          </a:xfrm>
          <a:prstGeom prst="rect">
            <a:avLst/>
          </a:prstGeom>
          <a:ln>
            <a:noFill/>
          </a:ln>
        </p:spPr>
      </p:pic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Les monuments importants </a:t>
            </a:r>
            <a:endParaRPr b="0" lang="fr-B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2" name="" descr=""/>
          <p:cNvPicPr/>
          <p:nvPr/>
        </p:nvPicPr>
        <p:blipFill>
          <a:blip r:embed="rId1"/>
          <a:stretch/>
        </p:blipFill>
        <p:spPr>
          <a:xfrm>
            <a:off x="1154160" y="1768680"/>
            <a:ext cx="3126240" cy="2091240"/>
          </a:xfrm>
          <a:prstGeom prst="rect">
            <a:avLst/>
          </a:prstGeom>
          <a:ln>
            <a:noFill/>
          </a:ln>
        </p:spPr>
      </p:pic>
      <p:pic>
        <p:nvPicPr>
          <p:cNvPr id="53" name="" descr=""/>
          <p:cNvPicPr/>
          <p:nvPr/>
        </p:nvPicPr>
        <p:blipFill>
          <a:blip r:embed="rId2"/>
          <a:stretch/>
        </p:blipFill>
        <p:spPr>
          <a:xfrm>
            <a:off x="5706000" y="1768680"/>
            <a:ext cx="3319560" cy="2091240"/>
          </a:xfrm>
          <a:prstGeom prst="rect">
            <a:avLst/>
          </a:prstGeom>
          <a:ln>
            <a:noFill/>
          </a:ln>
        </p:spPr>
      </p:pic>
      <p:pic>
        <p:nvPicPr>
          <p:cNvPr id="54" name="" descr=""/>
          <p:cNvPicPr/>
          <p:nvPr/>
        </p:nvPicPr>
        <p:blipFill>
          <a:blip r:embed="rId3"/>
          <a:stretch/>
        </p:blipFill>
        <p:spPr>
          <a:xfrm>
            <a:off x="5924880" y="4059000"/>
            <a:ext cx="2881800" cy="2091240"/>
          </a:xfrm>
          <a:prstGeom prst="rect">
            <a:avLst/>
          </a:prstGeom>
          <a:ln>
            <a:noFill/>
          </a:ln>
        </p:spPr>
      </p:pic>
      <p:pic>
        <p:nvPicPr>
          <p:cNvPr id="55" name="" descr=""/>
          <p:cNvPicPr/>
          <p:nvPr/>
        </p:nvPicPr>
        <p:blipFill>
          <a:blip r:embed="rId4"/>
          <a:stretch/>
        </p:blipFill>
        <p:spPr>
          <a:xfrm>
            <a:off x="1172160" y="4103640"/>
            <a:ext cx="3233880" cy="2091240"/>
          </a:xfrm>
          <a:prstGeom prst="rect">
            <a:avLst/>
          </a:prstGeom>
          <a:ln>
            <a:noFill/>
          </a:ln>
        </p:spPr>
      </p:pic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Les animaux </a:t>
            </a:r>
            <a:endParaRPr b="0" lang="fr-B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7" name="" descr=""/>
          <p:cNvPicPr/>
          <p:nvPr/>
        </p:nvPicPr>
        <p:blipFill>
          <a:blip r:embed="rId1"/>
          <a:stretch/>
        </p:blipFill>
        <p:spPr>
          <a:xfrm>
            <a:off x="1323000" y="1768680"/>
            <a:ext cx="2788560" cy="2091240"/>
          </a:xfrm>
          <a:prstGeom prst="rect">
            <a:avLst/>
          </a:prstGeom>
          <a:ln>
            <a:noFill/>
          </a:ln>
        </p:spPr>
      </p:pic>
      <p:pic>
        <p:nvPicPr>
          <p:cNvPr id="58" name="" descr=""/>
          <p:cNvPicPr/>
          <p:nvPr/>
        </p:nvPicPr>
        <p:blipFill>
          <a:blip r:embed="rId2"/>
          <a:stretch/>
        </p:blipFill>
        <p:spPr>
          <a:xfrm>
            <a:off x="1323000" y="4059000"/>
            <a:ext cx="2788560" cy="2091240"/>
          </a:xfrm>
          <a:prstGeom prst="rect">
            <a:avLst/>
          </a:prstGeom>
          <a:ln>
            <a:noFill/>
          </a:ln>
        </p:spPr>
      </p:pic>
      <p:pic>
        <p:nvPicPr>
          <p:cNvPr id="59" name="" descr=""/>
          <p:cNvPicPr/>
          <p:nvPr/>
        </p:nvPicPr>
        <p:blipFill>
          <a:blip r:embed="rId3"/>
          <a:stretch/>
        </p:blipFill>
        <p:spPr>
          <a:xfrm>
            <a:off x="5152320" y="2382480"/>
            <a:ext cx="4426920" cy="3157200"/>
          </a:xfrm>
          <a:prstGeom prst="rect">
            <a:avLst/>
          </a:prstGeom>
          <a:ln>
            <a:noFill/>
          </a:ln>
        </p:spPr>
      </p:pic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Les choses qu’ils mangent</a:t>
            </a:r>
            <a:endParaRPr b="0" lang="fr-B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1" name="" descr=""/>
          <p:cNvPicPr/>
          <p:nvPr/>
        </p:nvPicPr>
        <p:blipFill>
          <a:blip r:embed="rId1"/>
          <a:stretch/>
        </p:blipFill>
        <p:spPr>
          <a:xfrm>
            <a:off x="632880" y="1768680"/>
            <a:ext cx="4168440" cy="2091240"/>
          </a:xfrm>
          <a:prstGeom prst="rect">
            <a:avLst/>
          </a:prstGeom>
          <a:ln>
            <a:noFill/>
          </a:ln>
        </p:spPr>
      </p:pic>
      <p:pic>
        <p:nvPicPr>
          <p:cNvPr id="62" name="" descr=""/>
          <p:cNvPicPr/>
          <p:nvPr/>
        </p:nvPicPr>
        <p:blipFill>
          <a:blip r:embed="rId2"/>
          <a:stretch/>
        </p:blipFill>
        <p:spPr>
          <a:xfrm>
            <a:off x="5971680" y="1768680"/>
            <a:ext cx="2788560" cy="2091240"/>
          </a:xfrm>
          <a:prstGeom prst="rect">
            <a:avLst/>
          </a:prstGeom>
          <a:ln>
            <a:noFill/>
          </a:ln>
        </p:spPr>
      </p:pic>
      <p:pic>
        <p:nvPicPr>
          <p:cNvPr id="63" name="" descr=""/>
          <p:cNvPicPr/>
          <p:nvPr/>
        </p:nvPicPr>
        <p:blipFill>
          <a:blip r:embed="rId3"/>
          <a:stretch/>
        </p:blipFill>
        <p:spPr>
          <a:xfrm>
            <a:off x="5686920" y="4059000"/>
            <a:ext cx="3358080" cy="2091240"/>
          </a:xfrm>
          <a:prstGeom prst="rect">
            <a:avLst/>
          </a:prstGeom>
          <a:ln>
            <a:noFill/>
          </a:ln>
        </p:spPr>
      </p:pic>
      <p:pic>
        <p:nvPicPr>
          <p:cNvPr id="64" name="" descr=""/>
          <p:cNvPicPr/>
          <p:nvPr/>
        </p:nvPicPr>
        <p:blipFill>
          <a:blip r:embed="rId4"/>
          <a:stretch/>
        </p:blipFill>
        <p:spPr>
          <a:xfrm>
            <a:off x="1148760" y="4059000"/>
            <a:ext cx="3136680" cy="2091240"/>
          </a:xfrm>
          <a:prstGeom prst="rect">
            <a:avLst/>
          </a:prstGeom>
          <a:ln>
            <a:noFill/>
          </a:ln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Sport</a:t>
            </a:r>
            <a:endParaRPr b="0" lang="fr-B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6" name="" descr=""/>
          <p:cNvPicPr/>
          <p:nvPr/>
        </p:nvPicPr>
        <p:blipFill>
          <a:blip r:embed="rId1"/>
          <a:stretch/>
        </p:blipFill>
        <p:spPr>
          <a:xfrm>
            <a:off x="2116440" y="1768680"/>
            <a:ext cx="5846400" cy="4384440"/>
          </a:xfrm>
          <a:prstGeom prst="rect">
            <a:avLst/>
          </a:prstGeom>
          <a:ln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Application>LibreOffice/5.2.2.2$Windows_X86_64 LibreOffice_project/8f96e87c890bf8fa77463cd4b640a2312823f3ad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2016-12-15T14:19:22Z</dcterms:created>
  <dc:creator/>
  <dc:description/>
  <dc:language>fr-BE</dc:language>
  <cp:lastModifiedBy/>
  <dcterms:modified xsi:type="dcterms:W3CDTF">2016-12-16T14:21:21Z</dcterms:modified>
  <cp:revision>4</cp:revision>
  <dc:subject/>
  <dc:title/>
</cp:coreProperties>
</file>