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9.gif" ContentType="image/gif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fe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F6A2BCF-6C68-404F-9E02-482D4541C429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Thaïlande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 rot="10800">
            <a:off x="1592280" y="1917720"/>
            <a:ext cx="6823080" cy="534348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44000" y="1800000"/>
            <a:ext cx="4808520" cy="309600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4176000" y="4248000"/>
            <a:ext cx="5375520" cy="3024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288000" y="1705680"/>
            <a:ext cx="5544000" cy="31183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4608000" y="3420000"/>
            <a:ext cx="5328000" cy="3996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culture du riz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155600" y="1768680"/>
            <a:ext cx="776772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Merci d’avoir regardé cette vidéo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François Pahaut P6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344880" y="1656000"/>
            <a:ext cx="9389160" cy="44593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Line 2"/>
          <p:cNvSpPr/>
          <p:nvPr/>
        </p:nvSpPr>
        <p:spPr>
          <a:xfrm>
            <a:off x="8326440" y="1768680"/>
            <a:ext cx="0" cy="4384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741320" y="1800000"/>
            <a:ext cx="6585120" cy="4392000"/>
          </a:xfrm>
          <a:prstGeom prst="rect">
            <a:avLst/>
          </a:prstGeom>
          <a:ln>
            <a:noFill/>
          </a:ln>
        </p:spPr>
      </p:pic>
      <p:sp>
        <p:nvSpPr>
          <p:cNvPr id="46" name="Line 3"/>
          <p:cNvSpPr/>
          <p:nvPr/>
        </p:nvSpPr>
        <p:spPr>
          <a:xfrm flipH="1">
            <a:off x="1728000" y="1768680"/>
            <a:ext cx="24840" cy="5791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936000" y="1656000"/>
            <a:ext cx="8313120" cy="55447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Bangkok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614240" y="1768680"/>
            <a:ext cx="685080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Bath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76000" y="1711800"/>
            <a:ext cx="4535640" cy="42872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5173920" y="1799280"/>
            <a:ext cx="4762080" cy="23047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Classe secondaire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107000" y="1768680"/>
            <a:ext cx="786528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Sepak takraw 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2116440" y="1768680"/>
            <a:ext cx="58460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provinces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 rot="7800">
            <a:off x="3245760" y="1928160"/>
            <a:ext cx="3218760" cy="51962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LibreOffice/5.2.2.2$Windows_X86_64 LibreOffice_project/8f96e87c890bf8fa77463cd4b640a2312823f3ad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2016-12-01T14:07:38Z</dcterms:created>
  <dc:creator/>
  <dc:description/>
  <dc:language>fr-BE</dc:language>
  <cp:lastModifiedBy/>
  <dcterms:modified xsi:type="dcterms:W3CDTF">2016-12-02T11:23:48Z</dcterms:modified>
  <cp:revision>4</cp:revision>
  <dc:subject/>
  <dc:title/>
</cp:coreProperties>
</file>